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1" r:id="rId5"/>
    <p:sldId id="262" r:id="rId6"/>
    <p:sldId id="263" r:id="rId7"/>
    <p:sldId id="268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HomeFit 전체 페이지 구성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HomeFit 서비스 UX 와이어프레임 구성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홈 화면 (Home)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9200"/>
            <a:ext cx="9144000" cy="5968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7269" y="986916"/>
            <a:ext cx="92685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구독중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1930" y="2607632"/>
            <a:ext cx="206191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 슬라이드는 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ROM 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관련 설명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9733" y="6432957"/>
            <a:ext cx="148630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글자는 사진 안쪽으로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258758" y="6088195"/>
            <a:ext cx="565936" cy="565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24698" y="6232663"/>
            <a:ext cx="45397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달력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01962" y="4093229"/>
            <a:ext cx="1922732" cy="19227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74679" y="3584919"/>
            <a:ext cx="76815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 출석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6771" y="4823762"/>
            <a:ext cx="8579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보여지고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안보여지고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31885" y="331621"/>
            <a:ext cx="8827477" cy="2215662"/>
            <a:chOff x="316523" y="2831123"/>
            <a:chExt cx="8827477" cy="221566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16523" y="2831123"/>
              <a:ext cx="8827477" cy="221566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34356" y="3054288"/>
              <a:ext cx="3182304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822679" y="3054288"/>
              <a:ext cx="2613290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511269" y="3054288"/>
              <a:ext cx="2375718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673" y="3188573"/>
              <a:ext cx="2339492" cy="162994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841" y="3185630"/>
              <a:ext cx="2277146" cy="161215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369" y="3092165"/>
              <a:ext cx="2885628" cy="182275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847" y="2849732"/>
            <a:ext cx="4383678" cy="34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운동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68720"/>
          <a:stretch/>
        </p:blipFill>
        <p:spPr>
          <a:xfrm>
            <a:off x="387349" y="4006718"/>
            <a:ext cx="8369301" cy="1848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1974" b="50771"/>
          <a:stretch/>
        </p:blipFill>
        <p:spPr>
          <a:xfrm>
            <a:off x="539749" y="2989385"/>
            <a:ext cx="8369301" cy="10199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3385" y="1239715"/>
            <a:ext cx="7535007" cy="1617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스트레칭 영상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자동 재생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8680" y="3492723"/>
            <a:ext cx="90441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기간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5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식단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349" y="946995"/>
            <a:ext cx="8369301" cy="59110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674" y="946995"/>
            <a:ext cx="8756651" cy="59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ROM</a:t>
            </a:r>
            <a:r>
              <a:rPr lang="ko-KR" altLang="en-US"/>
              <a:t> 페이지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308239"/>
            <a:ext cx="4316885" cy="17866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028700"/>
            <a:ext cx="4458208" cy="2725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3385" y="3851031"/>
            <a:ext cx="7535007" cy="1617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ROM </a:t>
            </a:r>
            <a:r>
              <a:rPr lang="ko-KR" altLang="en-US" dirty="0" err="1" smtClean="0"/>
              <a:t>측정해보기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84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5" y="1352437"/>
            <a:ext cx="2188773" cy="4705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638" y="1143000"/>
            <a:ext cx="1938436" cy="2780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911" y="1429385"/>
            <a:ext cx="3729020" cy="1013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12" y="2801624"/>
            <a:ext cx="3700204" cy="2332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6082" y="3967992"/>
            <a:ext cx="137569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4556" y="1651174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8393" y="3277558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0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 smtClean="0"/>
              <a:t>보상페이지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9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구독 서비스 소개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77</Words>
  <Application>Microsoft Office PowerPoint</Application>
  <PresentationFormat>화면 슬라이드 쇼(4:3)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KoPubWorld돋움체 Bold</vt:lpstr>
      <vt:lpstr>맑은 고딕</vt:lpstr>
      <vt:lpstr>Arial</vt:lpstr>
      <vt:lpstr>Calibri</vt:lpstr>
      <vt:lpstr>Office Theme</vt:lpstr>
      <vt:lpstr>HomeFit 전체 페이지 구성</vt:lpstr>
      <vt:lpstr>홈 화면 (Home)</vt:lpstr>
      <vt:lpstr>PowerPoint 프레젠테이션</vt:lpstr>
      <vt:lpstr>운동 페이지(로그인 필요)</vt:lpstr>
      <vt:lpstr>식단 페이지(구독)</vt:lpstr>
      <vt:lpstr>ROM 페이지 </vt:lpstr>
      <vt:lpstr>마이페이지</vt:lpstr>
      <vt:lpstr>보상페이지</vt:lpstr>
      <vt:lpstr>구독 서비스 소개 페이지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HomeFit 전체 페이지 구성</dc:title>
  <dc:description>generated using python-pptx</dc:description>
  <cp:lastModifiedBy>human</cp:lastModifiedBy>
  <cp:revision>8</cp:revision>
  <dcterms:created xsi:type="dcterms:W3CDTF">2013-01-27T09:14:16Z</dcterms:created>
  <dcterms:modified xsi:type="dcterms:W3CDTF">2025-11-26T09:08:15Z</dcterms:modified>
  <cp:version/>
</cp:coreProperties>
</file>